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7"/>
    <p:restoredTop sz="94666"/>
  </p:normalViewPr>
  <p:slideViewPr>
    <p:cSldViewPr snapToGrid="0" snapToObjects="1">
      <p:cViewPr varScale="1">
        <p:scale>
          <a:sx n="77" d="100"/>
          <a:sy n="77" d="100"/>
        </p:scale>
        <p:origin x="1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4A646-E9A7-0D4D-9103-96BC04B8B71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E36E-D93E-8C45-BB44-29665197A7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(16:10)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 Schwarzmeier</dc:creator>
  <cp:lastModifiedBy>Vincenz-Donnelly, Lisa</cp:lastModifiedBy>
  <cp:revision>2</cp:revision>
  <dcterms:created xsi:type="dcterms:W3CDTF">2020-04-24T08:05:55Z</dcterms:created>
  <dcterms:modified xsi:type="dcterms:W3CDTF">2020-04-24T09:03:31Z</dcterms:modified>
</cp:coreProperties>
</file>